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46" d="100"/>
          <a:sy n="146" d="100"/>
        </p:scale>
        <p:origin x="-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850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2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370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5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28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86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83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4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40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93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83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53F8F-29A4-A04D-81CF-BE2574EF05A2}" type="datetimeFigureOut">
              <a:rPr lang="en-US" smtClean="0"/>
              <a:t>10/08/2016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1C5785-4738-5C4B-B7BE-24D2170D5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77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GC-Powerpoint-4-3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1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GC-Powerpoint-4-3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44614" y="3650414"/>
            <a:ext cx="5444556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DATE: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PLACE:</a:t>
            </a:r>
            <a:br>
              <a:rPr lang="en-US" sz="2400" dirty="0" smtClean="0">
                <a:latin typeface="Arial Narrow"/>
                <a:cs typeface="Arial Narrow"/>
              </a:rPr>
            </a:br>
            <a:r>
              <a:rPr lang="en-US" sz="2400" dirty="0" smtClean="0">
                <a:latin typeface="Arial Narrow"/>
                <a:cs typeface="Arial Narrow"/>
              </a:rPr>
              <a:t>TIME:</a:t>
            </a:r>
          </a:p>
          <a:p>
            <a:pPr>
              <a:lnSpc>
                <a:spcPct val="120000"/>
              </a:lnSpc>
            </a:pPr>
            <a:r>
              <a:rPr lang="en-US" sz="2400" dirty="0" smtClean="0">
                <a:latin typeface="Arial Narrow"/>
                <a:cs typeface="Arial Narrow"/>
              </a:rPr>
              <a:t>OTHER DETAILS:</a:t>
            </a:r>
            <a:endParaRPr lang="en-US" sz="2400" dirty="0"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3710939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</Words>
  <Application>Microsoft Macintosh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Olive Tree 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Faase</dc:creator>
  <cp:lastModifiedBy>Jane Faase</cp:lastModifiedBy>
  <cp:revision>1</cp:revision>
  <dcterms:created xsi:type="dcterms:W3CDTF">2016-08-10T01:31:24Z</dcterms:created>
  <dcterms:modified xsi:type="dcterms:W3CDTF">2016-08-10T01:36:05Z</dcterms:modified>
</cp:coreProperties>
</file>