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999A"/>
    <a:srgbClr val="70A2A6"/>
    <a:srgbClr val="649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29" d="100"/>
          <a:sy n="129" d="100"/>
        </p:scale>
        <p:origin x="-312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9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3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24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78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1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6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014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51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01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4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B947B-CDAB-4649-80FE-FB3CCCA1F29E}" type="datetimeFigureOut">
              <a:rPr lang="en-US" smtClean="0"/>
              <a:t>10/08/2016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F4BA4-BBD1-1447-95FF-508D76796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0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GC-Powerpoint-16-9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136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GC-Powerpoint-16-9-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16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70648" y="2571750"/>
            <a:ext cx="5444556" cy="185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 smtClean="0">
                <a:latin typeface="Arial Narrow"/>
                <a:cs typeface="Arial Narrow"/>
              </a:rPr>
              <a:t>DATE:</a:t>
            </a:r>
            <a:br>
              <a:rPr lang="en-US" sz="2400" dirty="0" smtClean="0">
                <a:latin typeface="Arial Narrow"/>
                <a:cs typeface="Arial Narrow"/>
              </a:rPr>
            </a:br>
            <a:r>
              <a:rPr lang="en-US" sz="2400" dirty="0" smtClean="0">
                <a:latin typeface="Arial Narrow"/>
                <a:cs typeface="Arial Narrow"/>
              </a:rPr>
              <a:t>PLACE:</a:t>
            </a:r>
            <a:br>
              <a:rPr lang="en-US" sz="2400" dirty="0" smtClean="0">
                <a:latin typeface="Arial Narrow"/>
                <a:cs typeface="Arial Narrow"/>
              </a:rPr>
            </a:br>
            <a:r>
              <a:rPr lang="en-US" sz="2400" dirty="0" smtClean="0">
                <a:latin typeface="Arial Narrow"/>
                <a:cs typeface="Arial Narrow"/>
              </a:rPr>
              <a:t>TIME:</a:t>
            </a:r>
          </a:p>
          <a:p>
            <a:pPr>
              <a:lnSpc>
                <a:spcPct val="120000"/>
              </a:lnSpc>
            </a:pPr>
            <a:r>
              <a:rPr lang="en-US" sz="2400" dirty="0" smtClean="0">
                <a:latin typeface="Arial Narrow"/>
                <a:cs typeface="Arial Narrow"/>
              </a:rPr>
              <a:t>OTHER DETAILS:</a:t>
            </a:r>
            <a:endParaRPr lang="en-US" sz="24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152674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</Words>
  <Application>Microsoft Macintosh PowerPoint</Application>
  <PresentationFormat>On-screen Show (16:9)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Olive Tree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Faase</dc:creator>
  <cp:lastModifiedBy>Jane Faase</cp:lastModifiedBy>
  <cp:revision>3</cp:revision>
  <dcterms:created xsi:type="dcterms:W3CDTF">2016-08-10T01:05:26Z</dcterms:created>
  <dcterms:modified xsi:type="dcterms:W3CDTF">2016-08-10T01:36:09Z</dcterms:modified>
</cp:coreProperties>
</file>